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0E0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6"/>
    <p:restoredTop sz="95400"/>
  </p:normalViewPr>
  <p:slideViewPr>
    <p:cSldViewPr snapToGrid="0" snapToObjects="1">
      <p:cViewPr varScale="1">
        <p:scale>
          <a:sx n="89" d="100"/>
          <a:sy n="89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634591" y="2716340"/>
            <a:ext cx="4603500" cy="11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15</Words>
  <Application>Microsoft Macintosh PowerPoint</Application>
  <PresentationFormat>ワイド画面</PresentationFormat>
  <Paragraphs>9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9</cp:revision>
  <dcterms:created xsi:type="dcterms:W3CDTF">2021-11-26T08:15:15Z</dcterms:created>
  <dcterms:modified xsi:type="dcterms:W3CDTF">2021-11-30T02:28:39Z</dcterms:modified>
</cp:coreProperties>
</file>